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5" r:id="rId3"/>
    <p:sldId id="262" r:id="rId4"/>
    <p:sldId id="263" r:id="rId5"/>
    <p:sldId id="264" r:id="rId6"/>
    <p:sldId id="266" r:id="rId7"/>
    <p:sldId id="260" r:id="rId8"/>
    <p:sldId id="261" r:id="rId9"/>
    <p:sldId id="281" r:id="rId10"/>
    <p:sldId id="282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0" r:id="rId19"/>
    <p:sldId id="277" r:id="rId20"/>
    <p:sldId id="279" r:id="rId21"/>
    <p:sldId id="276" r:id="rId22"/>
    <p:sldId id="278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83333" autoAdjust="0"/>
  </p:normalViewPr>
  <p:slideViewPr>
    <p:cSldViewPr snapToGrid="0" snapToObjects="1">
      <p:cViewPr varScale="1">
        <p:scale>
          <a:sx n="58" d="100"/>
          <a:sy n="58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SMTP</a:t>
            </a:r>
            <a:r>
              <a:rPr lang="es-MX" baseline="0" dirty="0" smtClean="0"/>
              <a:t> – enviar</a:t>
            </a:r>
          </a:p>
          <a:p>
            <a:r>
              <a:rPr lang="es-MX" baseline="0" dirty="0" smtClean="0"/>
              <a:t>IMAP – POP3  - recepción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3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586" y="1133191"/>
            <a:ext cx="6252411" cy="52349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Protocolo </a:t>
            </a:r>
            <a:r>
              <a:rPr lang="es-EC" sz="1800" dirty="0" smtClean="0"/>
              <a:t>(http, https, ftp)</a:t>
            </a:r>
          </a:p>
          <a:p>
            <a:pPr lvl="1">
              <a:defRPr/>
            </a:pPr>
            <a:r>
              <a:rPr lang="es-EC" sz="1800" dirty="0" smtClean="0"/>
              <a:t>Servidor o Host</a:t>
            </a:r>
            <a:endParaRPr lang="es-EC" sz="1800" dirty="0"/>
          </a:p>
          <a:p>
            <a:pPr lvl="2">
              <a:defRPr/>
            </a:pPr>
            <a:r>
              <a:rPr lang="es-EC" sz="1800" dirty="0" smtClean="0"/>
              <a:t>subdominio </a:t>
            </a:r>
            <a:r>
              <a:rPr lang="es-EC" sz="1800" dirty="0" smtClean="0"/>
              <a:t>+ </a:t>
            </a:r>
            <a:r>
              <a:rPr lang="es-EC" sz="1800" dirty="0" smtClean="0"/>
              <a:t>dominio </a:t>
            </a:r>
            <a:r>
              <a:rPr lang="en-US" sz="1800" dirty="0" smtClean="0"/>
              <a:t>(SLD|TLD)</a:t>
            </a:r>
            <a:r>
              <a:rPr lang="es-EC" sz="1800" dirty="0" smtClean="0"/>
              <a:t> </a:t>
            </a:r>
            <a:r>
              <a:rPr lang="es-EC" sz="1800" dirty="0" smtClean="0"/>
              <a:t>o </a:t>
            </a:r>
            <a:r>
              <a:rPr lang="es-EC" sz="1800" dirty="0" smtClean="0"/>
              <a:t>IP</a:t>
            </a:r>
            <a:endParaRPr lang="es-EC" sz="1800" dirty="0" smtClean="0"/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 smtClean="0"/>
              <a:t>Ruta</a:t>
            </a:r>
            <a:endParaRPr lang="es-EC" sz="1800" dirty="0"/>
          </a:p>
          <a:p>
            <a:pPr lvl="2">
              <a:defRPr/>
            </a:pPr>
            <a:r>
              <a:rPr lang="es-EC" sz="1800" dirty="0" err="1"/>
              <a:t>Path</a:t>
            </a:r>
            <a:r>
              <a:rPr lang="es-EC" sz="1800" dirty="0"/>
              <a:t> </a:t>
            </a:r>
            <a:r>
              <a:rPr lang="es-EC" sz="1800" dirty="0" smtClean="0"/>
              <a:t>o Directorio </a:t>
            </a:r>
            <a:r>
              <a:rPr lang="es-EC" sz="1800" dirty="0" smtClean="0"/>
              <a:t>virtual</a:t>
            </a:r>
            <a:endParaRPr lang="es-EC" sz="1800" dirty="0"/>
          </a:p>
          <a:p>
            <a:pPr lvl="1">
              <a:defRPr/>
            </a:pPr>
            <a:r>
              <a:rPr lang="en-US" sz="1800" dirty="0" err="1" smtClean="0"/>
              <a:t>Consulta</a:t>
            </a:r>
            <a:r>
              <a:rPr lang="en-US" sz="1800" dirty="0" smtClean="0"/>
              <a:t> 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Query</a:t>
            </a:r>
            <a:r>
              <a:rPr lang="es-EC" sz="1800" dirty="0" smtClean="0"/>
              <a:t> </a:t>
            </a:r>
            <a:r>
              <a:rPr lang="es-EC" sz="1800" dirty="0" err="1" smtClean="0"/>
              <a:t>String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Informaci</a:t>
            </a:r>
            <a:r>
              <a:rPr lang="es-MX" sz="1800" dirty="0" err="1" smtClean="0"/>
              <a:t>ón</a:t>
            </a:r>
            <a:r>
              <a:rPr lang="es-MX" sz="1800" dirty="0" smtClean="0"/>
              <a:t> adicional para el servidor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Parámetros: clave=valor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Separados por &amp;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Fragmento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Identificación de parte de otro recurso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Parte de un documento HTML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72263"/>
            <a:ext cx="8373311" cy="3016686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234734" y="3816101"/>
          <a:ext cx="5617742" cy="231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71"/>
                <a:gridCol w="2808871"/>
              </a:tblGrid>
              <a:tr h="577926">
                <a:tc gridSpan="2">
                  <a:txBody>
                    <a:bodyPr/>
                    <a:lstStyle/>
                    <a:p>
                      <a:pPr algn="ctr"/>
                      <a:r>
                        <a:rPr lang="es-MX" sz="2800" dirty="0" smtClean="0"/>
                        <a:t>Caracteres</a:t>
                      </a:r>
                      <a:endParaRPr lang="es-MX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smtClean="0"/>
                        <a:t>ASCII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Intactos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s-MX" dirty="0" smtClean="0"/>
                        <a:t>Espacios en blanco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Especiales</a:t>
                      </a:r>
                      <a:r>
                        <a:rPr lang="en-US" baseline="0" dirty="0" smtClean="0"/>
                        <a:t> (tildes)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%&lt;hexadecimal&gt;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48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26" y="2456115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1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7" y="218996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6675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09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Códigos de Estado</a:t>
            </a:r>
            <a:endParaRPr lang="es-MX" dirty="0"/>
          </a:p>
        </p:txBody>
      </p:sp>
      <p:pic>
        <p:nvPicPr>
          <p:cNvPr id="6" name="Marcador de contenido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245" t="17293" r="67646" b="70009"/>
          <a:stretch/>
        </p:blipFill>
        <p:spPr>
          <a:xfrm>
            <a:off x="1066799" y="3316967"/>
            <a:ext cx="3755571" cy="1160814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Respuesta abreviada </a:t>
            </a:r>
          </a:p>
          <a:p>
            <a:pPr lvl="1"/>
            <a:r>
              <a:rPr lang="es-MX" dirty="0"/>
              <a:t>1XX Respuestas informativas</a:t>
            </a:r>
          </a:p>
          <a:p>
            <a:pPr lvl="1"/>
            <a:r>
              <a:rPr lang="es-MX" dirty="0"/>
              <a:t>2XX Peticiones correctas</a:t>
            </a:r>
          </a:p>
          <a:p>
            <a:pPr lvl="1"/>
            <a:r>
              <a:rPr lang="es-MX" dirty="0"/>
              <a:t>3XX Redirecciones</a:t>
            </a:r>
          </a:p>
          <a:p>
            <a:pPr lvl="1"/>
            <a:r>
              <a:rPr lang="es-MX" dirty="0"/>
              <a:t>4XX Errores del cliente</a:t>
            </a:r>
          </a:p>
          <a:p>
            <a:pPr lvl="1"/>
            <a:r>
              <a:rPr lang="es-MX" dirty="0"/>
              <a:t>5XX Errores de </a:t>
            </a:r>
            <a:r>
              <a:rPr lang="es-MX" dirty="0" smtClean="0"/>
              <a:t>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8451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94" y="0"/>
            <a:ext cx="6976727" cy="6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</a:t>
            </a:r>
            <a:r>
              <a:rPr lang="es-MX" b="1" dirty="0" smtClean="0"/>
              <a:t>datos</a:t>
            </a:r>
            <a:r>
              <a:rPr lang="es-MX" dirty="0" smtClean="0"/>
              <a:t> del </a:t>
            </a:r>
            <a:r>
              <a:rPr lang="en-US" dirty="0" err="1" smtClean="0"/>
              <a:t>cliente</a:t>
            </a:r>
            <a:r>
              <a:rPr lang="en-US" dirty="0" smtClean="0"/>
              <a:t> al </a:t>
            </a:r>
            <a:r>
              <a:rPr lang="en-US" dirty="0" err="1" smtClean="0"/>
              <a:t>s</a:t>
            </a:r>
            <a:r>
              <a:rPr lang="en-US" dirty="0" err="1" smtClean="0"/>
              <a:t>ervidor</a:t>
            </a:r>
            <a:endParaRPr lang="en-US" dirty="0" smtClean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/>
              <a:t>dos </a:t>
            </a:r>
            <a:r>
              <a:rPr lang="en-US" dirty="0" err="1"/>
              <a:t>métodos</a:t>
            </a:r>
            <a:r>
              <a:rPr lang="en-US"/>
              <a:t> </a:t>
            </a:r>
            <a:r>
              <a:rPr lang="en-US" smtClean="0"/>
              <a:t>HTTP </a:t>
            </a:r>
            <a:r>
              <a:rPr lang="en-US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: </a:t>
            </a:r>
            <a:r>
              <a:rPr lang="en-US" dirty="0"/>
              <a:t>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6096000" y="4755301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Servidor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Programa que </a:t>
            </a:r>
            <a:r>
              <a:rPr lang="es-MX" dirty="0"/>
              <a:t>suministra </a:t>
            </a:r>
            <a:r>
              <a:rPr lang="es-MX" b="1" dirty="0"/>
              <a:t>servicios</a:t>
            </a:r>
            <a:r>
              <a:rPr lang="es-MX" dirty="0"/>
              <a:t> a los usuarios o terminales que lo solicitan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Hardware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 smtClean="0"/>
              <a:t>Equipo que pone </a:t>
            </a:r>
            <a:r>
              <a:rPr lang="es-MX" b="1" dirty="0" smtClean="0"/>
              <a:t>recursos</a:t>
            </a:r>
            <a:r>
              <a:rPr lang="es-MX" dirty="0" smtClean="0"/>
              <a:t> a disposición de la red mediante el programa.</a:t>
            </a:r>
          </a:p>
          <a:p>
            <a:r>
              <a:rPr lang="es-MX" dirty="0" smtClean="0"/>
              <a:t>También conocido como </a:t>
            </a:r>
            <a:r>
              <a:rPr lang="es-MX" b="1" dirty="0" smtClean="0"/>
              <a:t>host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1026" name="Picture 2" descr="que es un servid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7"/>
          <a:stretch/>
        </p:blipFill>
        <p:spPr bwMode="auto">
          <a:xfrm>
            <a:off x="4154818" y="4339178"/>
            <a:ext cx="4054685" cy="19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2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funciona?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Cliente-servidor</a:t>
            </a:r>
          </a:p>
          <a:p>
            <a:pPr lvl="1"/>
            <a:r>
              <a:rPr lang="es-MX" dirty="0" smtClean="0"/>
              <a:t>Distribución de tareas</a:t>
            </a:r>
          </a:p>
          <a:p>
            <a:pPr lvl="1"/>
            <a:r>
              <a:rPr lang="es-MX" dirty="0" smtClean="0"/>
              <a:t>Respuestas independientes</a:t>
            </a:r>
          </a:p>
          <a:p>
            <a:r>
              <a:rPr lang="es-MX" dirty="0" smtClean="0"/>
              <a:t>Servicio </a:t>
            </a:r>
          </a:p>
          <a:p>
            <a:pPr lvl="1"/>
            <a:r>
              <a:rPr lang="es-MX" dirty="0" smtClean="0"/>
              <a:t>Permanentemente en espera de peticiones</a:t>
            </a:r>
          </a:p>
          <a:p>
            <a:r>
              <a:rPr lang="es-MX" dirty="0" smtClean="0"/>
              <a:t>Recursos</a:t>
            </a:r>
          </a:p>
          <a:p>
            <a:pPr lvl="1"/>
            <a:r>
              <a:rPr lang="es-MX" dirty="0" smtClean="0"/>
              <a:t>Archivos, datos o servicios</a:t>
            </a:r>
          </a:p>
          <a:p>
            <a:r>
              <a:rPr lang="es-MX" dirty="0" smtClean="0"/>
              <a:t>Protocolo</a:t>
            </a:r>
          </a:p>
          <a:p>
            <a:pPr lvl="1"/>
            <a:r>
              <a:rPr lang="es-MX" dirty="0" smtClean="0"/>
              <a:t>SMTP, HTTP, FTP</a:t>
            </a:r>
          </a:p>
          <a:p>
            <a:r>
              <a:rPr lang="es-MX" dirty="0" smtClean="0"/>
              <a:t>Cliente </a:t>
            </a:r>
          </a:p>
          <a:p>
            <a:pPr lvl="1"/>
            <a:r>
              <a:rPr lang="es-MX" dirty="0" smtClean="0"/>
              <a:t>Navegador web, correo electrónico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21438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0800000">
            <a:off x="294333" y="365125"/>
            <a:ext cx="2628900" cy="5811838"/>
          </a:xfrm>
        </p:spPr>
        <p:txBody>
          <a:bodyPr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89" y="365197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Mensajer</a:t>
            </a:r>
            <a:r>
              <a:rPr lang="es-MX" sz="1800" dirty="0" err="1" smtClean="0"/>
              <a:t>ía</a:t>
            </a:r>
            <a:r>
              <a:rPr lang="en-US" sz="1800" dirty="0" smtClean="0"/>
              <a:t> </a:t>
            </a:r>
            <a:r>
              <a:rPr lang="en-US" sz="1800" dirty="0" smtClean="0"/>
              <a:t>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22025</TotalTime>
  <Words>491</Words>
  <Application>Microsoft Office PowerPoint</Application>
  <PresentationFormat>Panorámica</PresentationFormat>
  <Paragraphs>127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 Light</vt:lpstr>
      <vt:lpstr>Wingdings</vt:lpstr>
      <vt:lpstr>Tema de Office</vt:lpstr>
      <vt:lpstr> Desarrollo de Aplicaciones Web</vt:lpstr>
      <vt:lpstr>Presentación de PowerPoint</vt:lpstr>
      <vt:lpstr>Servidor</vt:lpstr>
      <vt:lpstr>Servidor</vt:lpstr>
      <vt:lpstr>¿Cómo funciona?</vt:lpstr>
      <vt:lpstr>Tipos de servidores</vt:lpstr>
      <vt:lpstr>Servidor web</vt:lpstr>
      <vt:lpstr>¿Qué es un servidor web?</vt:lpstr>
      <vt:lpstr>Partes de una dirección web y enlaces</vt:lpstr>
      <vt:lpstr>URL</vt:lpstr>
      <vt:lpstr>Protocolo HTTP</vt:lpstr>
      <vt:lpstr>Protocolo HTTP</vt:lpstr>
      <vt:lpstr>HTTP</vt:lpstr>
      <vt:lpstr>Presentación de PowerPoint</vt:lpstr>
      <vt:lpstr>Solicitud HTTP</vt:lpstr>
      <vt:lpstr>Presentación de PowerPoint</vt:lpstr>
      <vt:lpstr>Respuestas HTTP</vt:lpstr>
      <vt:lpstr>Códigos de Estado</vt:lpstr>
      <vt:lpstr>Formularios</vt:lpstr>
      <vt:lpstr>Formularios</vt:lpstr>
      <vt:lpstr>Arquitectura</vt:lpstr>
      <vt:lpstr>Plataformas y tecnologías</vt:lpstr>
      <vt:lpstr>Rendimiento, escalabilidad y disponibilidad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1021</cp:revision>
  <dcterms:created xsi:type="dcterms:W3CDTF">2017-05-02T21:53:04Z</dcterms:created>
  <dcterms:modified xsi:type="dcterms:W3CDTF">2019-07-15T13:10:53Z</dcterms:modified>
</cp:coreProperties>
</file>